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7" r:id="rId7"/>
    <p:sldId id="260" r:id="rId8"/>
    <p:sldId id="263" r:id="rId9"/>
    <p:sldId id="262" r:id="rId10"/>
    <p:sldId id="261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Farabi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Kazakh National University</a:t>
            </a:r>
            <a:br>
              <a:rPr lang="en-US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 (nurturing, upbringing)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Lecture14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886200"/>
            <a:ext cx="6192688" cy="1752600"/>
          </a:xfrm>
        </p:spPr>
        <p:txBody>
          <a:bodyPr>
            <a:normAutofit/>
          </a:bodyPr>
          <a:lstStyle/>
          <a:p>
            <a:pPr algn="r"/>
            <a:endParaRPr lang="en-US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en-US" sz="1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Senior 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lecturer of the department of pedagogy </a:t>
            </a:r>
          </a:p>
          <a:p>
            <a:pPr algn="r"/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educational management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Zh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Makhambetova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2856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culture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determines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behavior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reflects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ideals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norms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helps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establishing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contacts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developing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Ecological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presupposes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ethical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views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ethics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attitude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towards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sense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resources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reasonable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interaction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Aesthetic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presupposes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moral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spiritual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familiarization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beautiful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artistic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accession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epochs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peoples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prism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universal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638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healthy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lifestyle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aims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build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healthy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lifestyle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qualities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provide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mental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effective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Labor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presupposes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habits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teenagers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youth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self-service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conscientious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responsible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attitude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among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vital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necessity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highest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way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achieve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life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success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641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involves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professionally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personally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key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competencies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special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profile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communicative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intellectual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intellectual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implies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modern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worldview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assimilation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active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thinking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students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763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Recommended literature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Mynbayeva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A.K. Basics of Pedagogy of Higher Education. Educational textbook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Almaty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2013.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190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Inez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De Florio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Effective Teaching and Successful Learning: Bridging the Gap Between Research and Practice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.-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Cambridge University Press:2016-400 p.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126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Plan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essence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socialization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person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Criteria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ancient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times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Directions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modern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education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culture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healthy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lifestyle</a:t>
            </a: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786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essence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socialization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err="1" smtClean="0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concept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nurturing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comes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nutrition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Initially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understood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direct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nutrition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feeding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mother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her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child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began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interpreted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spiritual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nurturing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child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ideals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centuries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Middle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Ages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knightly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mastery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seven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knight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i="1" dirty="0" err="1">
                <a:latin typeface="Times New Roman" pitchFamily="18" charset="0"/>
                <a:cs typeface="Times New Roman" pitchFamily="18" charset="0"/>
              </a:rPr>
              <a:t>virtues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ability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ride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horse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swim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throw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spear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fencing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hunt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play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drafts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compose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sing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songs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honor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suzerain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ladies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heart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."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era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revival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citizen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"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Civic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implied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member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manners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alien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Christian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asceticism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developed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bodily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spiritually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brought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working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life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820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John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Lock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gentleman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included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reading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drawing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native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French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Latin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languages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geography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astronomy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chronology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ethics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dancing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fencing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behavior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skills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"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manners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".</a:t>
            </a:r>
          </a:p>
          <a:p>
            <a:pPr marL="0" indent="0" algn="just">
              <a:buNone/>
            </a:pP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communist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early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twentieth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century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image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a "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communist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fighter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bourgeois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image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a "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successful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bourgeois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modern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considered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successful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businessman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Thus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epoch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had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36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Criteria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ancient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criteria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Goodness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Truth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Beauty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-"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ness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behavior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benefit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another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Truth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guide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assessing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beauty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manifestation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creation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particular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creation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beauty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profession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patronage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0" indent="0" algn="just">
              <a:buNone/>
            </a:pP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harmoniously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comprehensively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developed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personality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competent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specialist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nurturing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moral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civic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intellectual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labor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aesthetic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697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Goodness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Truth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Beauty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/>
          </a:p>
        </p:txBody>
      </p:sp>
      <p:pic>
        <p:nvPicPr>
          <p:cNvPr id="1026" name="Picture 2" descr="C:\Users\Admin\Desktop\big_3_mapped_to_quadrants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3384376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Goodness, Truth, Beau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060848"/>
            <a:ext cx="338437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436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nurturing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are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purposefulness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multifactorities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duration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remoteness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continuity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complexity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unity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purpose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objectives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qualities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educational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cognition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microclimate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microclimate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socialization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divided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external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person's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heredity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self-education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external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divided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microfactors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peer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friends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family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macrofactors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country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megafactors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space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planet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solar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257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Directions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modern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education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independent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educational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ideal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President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N.Nazarbayev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noted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"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years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independence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​​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Kazakhstani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path-Freedom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Unity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Prosperity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formed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Message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President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Republic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Let's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build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together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!" 2011).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translate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​​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Kazakh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Let's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consider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directions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concept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Republic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" (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Ministry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Republic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521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November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16, 2009)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854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Civil-patriotic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multicultural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education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civic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position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patriotic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consciousness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legal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political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developed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identity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interethnic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relations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religious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tolerance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humanism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love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respect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history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customs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Kazakh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maintenance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best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traditions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acceptance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peoples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Kazakhstan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9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buNone/>
            </a:pPr>
            <a:r>
              <a:rPr lang="ru-RU" sz="1900" b="1" i="1" dirty="0" err="1" smtClean="0">
                <a:latin typeface="Times New Roman" pitchFamily="18" charset="0"/>
                <a:cs typeface="Times New Roman" pitchFamily="18" charset="0"/>
              </a:rPr>
              <a:t>Spiritual</a:t>
            </a:r>
            <a:r>
              <a:rPr lang="ru-RU" sz="19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i="1" dirty="0" err="1">
                <a:latin typeface="Times New Roman" pitchFamily="18" charset="0"/>
                <a:cs typeface="Times New Roman" pitchFamily="18" charset="0"/>
              </a:rPr>
              <a:t>moral</a:t>
            </a:r>
            <a:r>
              <a:rPr lang="ru-RU" sz="19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1" i="1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1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presupposes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creation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conditions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self-consciousness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ethical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moral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qualities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attitudes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consistent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norms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traditions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spiritual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moral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800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1165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778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 al-Farabi Kazakh National University     Theory of Education (nurturing, upbringing) of Higher School  Lecture14</vt:lpstr>
      <vt:lpstr>Plan</vt:lpstr>
      <vt:lpstr> 1. The essence and properties of education. Factors of socialization of the person </vt:lpstr>
      <vt:lpstr>In English society,</vt:lpstr>
      <vt:lpstr> Criteria of education from ancient times were the criteria of Goodness, Truth, Beauty: </vt:lpstr>
      <vt:lpstr>Goodness, Truth, Beauty:</vt:lpstr>
      <vt:lpstr>The properties of nurturing  process are</vt:lpstr>
      <vt:lpstr>2. Directions of modern education</vt:lpstr>
      <vt:lpstr>Civil-patriotic, legal and multicultural education</vt:lpstr>
      <vt:lpstr>The formation of a communication culture</vt:lpstr>
      <vt:lpstr>Physical education and the formation of a healthy lifestyle</vt:lpstr>
      <vt:lpstr>Professional and creative education involves</vt:lpstr>
      <vt:lpstr>Recommended literature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Education (nurturing, upbringing) of Higher School Lecture14</dc:title>
  <dc:creator>Admin</dc:creator>
  <cp:lastModifiedBy>Admin</cp:lastModifiedBy>
  <cp:revision>15</cp:revision>
  <dcterms:created xsi:type="dcterms:W3CDTF">2018-04-15T15:33:30Z</dcterms:created>
  <dcterms:modified xsi:type="dcterms:W3CDTF">2018-04-18T15:31:56Z</dcterms:modified>
</cp:coreProperties>
</file>